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3E29-6BFC-40AC-B97A-4449AC5BAB37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F663E29-6BFC-40AC-B97A-4449AC5BAB37}" type="datetimeFigureOut">
              <a:rPr lang="en-US" smtClean="0"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EEA1E40-847E-4781-A269-3301DB645D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Archaeology</a:t>
            </a:r>
            <a:br>
              <a:rPr lang="en-US" dirty="0" smtClean="0"/>
            </a:br>
            <a:r>
              <a:rPr lang="en-US" dirty="0" smtClean="0"/>
              <a:t>Sol 3a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twilliams\AppData\Local\Microsoft\Windows\Temporary Internet Files\Content.IE5\FPVZ2Z6Q\MC9002404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"/>
            <a:ext cx="3124200" cy="232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026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Archaeology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recovery of material evidence remaining from the past.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pic>
        <p:nvPicPr>
          <p:cNvPr id="3075" name="Picture 3" descr="C:\Users\twilliams\AppData\Local\Microsoft\Windows\Temporary Internet Files\Content.IE5\3XIGBNKG\MC9002412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24200"/>
            <a:ext cx="3148012" cy="228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403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Archaeologist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study human behavior and culture through the recovery  and analysis of artifacts.</a:t>
            </a:r>
            <a:endParaRPr lang="en-US" dirty="0"/>
          </a:p>
        </p:txBody>
      </p:sp>
      <p:pic>
        <p:nvPicPr>
          <p:cNvPr id="2050" name="Picture 2" descr="C:\Users\twilliams\AppData\Local\Microsoft\Windows\Temporary Internet Files\Content.IE5\3XIGBNKG\MC9002324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00" y="3300413"/>
            <a:ext cx="2449513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728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Oldest Site in the U.S.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4723"/>
            <a:ext cx="8229600" cy="4525963"/>
          </a:xfrm>
        </p:spPr>
        <p:txBody>
          <a:bodyPr/>
          <a:lstStyle/>
          <a:p>
            <a:r>
              <a:rPr lang="en-US" dirty="0" smtClean="0"/>
              <a:t>Scientists do not agree about when and how people entered the Western Hemisphere.</a:t>
            </a:r>
          </a:p>
          <a:p>
            <a:r>
              <a:rPr lang="en-US" dirty="0" smtClean="0"/>
              <a:t>Cactus Hill is located on the Nottoway River in southeastern Virginia. </a:t>
            </a:r>
          </a:p>
          <a:p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60445"/>
            <a:ext cx="4343400" cy="284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323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Evidence has been found that humans lived at Cactus Hill as early as 15,000 years ago. 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95600"/>
            <a:ext cx="4840288" cy="3150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5832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</TotalTime>
  <Words>77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Archaeology Sol 3a</vt:lpstr>
      <vt:lpstr>Archaeology</vt:lpstr>
      <vt:lpstr>Archaeologist </vt:lpstr>
      <vt:lpstr>Oldest Site in the U.S.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Archaeology Sol 3a</dc:title>
  <dc:creator>Tina Williams</dc:creator>
  <cp:lastModifiedBy>Tina Williams</cp:lastModifiedBy>
  <cp:revision>4</cp:revision>
  <dcterms:created xsi:type="dcterms:W3CDTF">2010-09-16T21:40:41Z</dcterms:created>
  <dcterms:modified xsi:type="dcterms:W3CDTF">2010-09-16T22:15:27Z</dcterms:modified>
</cp:coreProperties>
</file>